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embeddedFontLst>
    <p:embeddedFont>
      <p:font typeface="Tahoma"/>
      <p:regular r:id="rId17"/>
      <p:bold r:id="rId18"/>
    </p:embeddedFont>
    <p:embeddedFont>
      <p:font typeface="Arial Black"/>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Tahoma-regular.fntdata"/><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ArialBlack-regular.fntdata"/><Relationship Id="rId6" Type="http://schemas.openxmlformats.org/officeDocument/2006/relationships/notesMaster" Target="notesMasters/notesMaster1.xml"/><Relationship Id="rId18" Type="http://schemas.openxmlformats.org/officeDocument/2006/relationships/font" Target="fonts/Tahoma-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eaeb7ee6b_1_36: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88" name="Google Shape;88;g2eeaeb7ee6b_1_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eaeb7ee6b_1_131: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84" name="Google Shape;184;g2eeaeb7ee6b_1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eaeb7ee6b_1_47: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99" name="Google Shape;99;g2eeaeb7ee6b_1_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eaeb7ee6b_1_67: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13" name="Google Shape;113;g2eeaeb7ee6b_1_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eeaeb7ee6b_1_76: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23" name="Google Shape;123;g2eeaeb7ee6b_1_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eaeb7ee6b_1_87: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35" name="Google Shape;135;g2eeaeb7ee6b_1_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eaeb7ee6b_1_95: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44" name="Google Shape;144;g2eeaeb7ee6b_1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eaeb7ee6b_1_103: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53" name="Google Shape;153;g2eeaeb7ee6b_1_1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eaeb7ee6b_1_112: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63" name="Google Shape;163;g2eeaeb7ee6b_1_1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eeaeb7ee6b_1_124:notes"/>
          <p:cNvSpPr txBox="1"/>
          <p:nvPr>
            <p:ph idx="1" type="body"/>
          </p:nvPr>
        </p:nvSpPr>
        <p:spPr>
          <a:xfrm>
            <a:off x="685800" y="4343400"/>
            <a:ext cx="5486400" cy="41148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76" name="Google Shape;176;g2eeaeb7ee6b_1_1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7" name="Shape 57"/>
        <p:cNvGrpSpPr/>
        <p:nvPr/>
      </p:nvGrpSpPr>
      <p:grpSpPr>
        <a:xfrm>
          <a:off x="0" y="0"/>
          <a:ext cx="0" cy="0"/>
          <a:chOff x="0" y="0"/>
          <a:chExt cx="0" cy="0"/>
        </a:xfrm>
      </p:grpSpPr>
      <p:sp>
        <p:nvSpPr>
          <p:cNvPr id="58" name="Google Shape;58;p14"/>
          <p:cNvSpPr txBox="1"/>
          <p:nvPr>
            <p:ph type="title"/>
          </p:nvPr>
        </p:nvSpPr>
        <p:spPr>
          <a:xfrm>
            <a:off x="508000" y="446135"/>
            <a:ext cx="8128000" cy="37697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0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9" name="Google Shape;59;p14"/>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60" name="Google Shape;60;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1" name="Google Shape;61;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4"/>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0" r="0" t="0"/>
          <a:stretch/>
        </p:blipFill>
        <p:spPr>
          <a:xfrm>
            <a:off x="-3735" y="0"/>
            <a:ext cx="2484077" cy="5148508"/>
          </a:xfrm>
          <a:prstGeom prst="rect">
            <a:avLst/>
          </a:prstGeom>
          <a:noFill/>
          <a:ln>
            <a:noFill/>
          </a:ln>
        </p:spPr>
      </p:pic>
      <p:sp>
        <p:nvSpPr>
          <p:cNvPr id="65" name="Google Shape;65;p15"/>
          <p:cNvSpPr txBox="1"/>
          <p:nvPr>
            <p:ph type="title"/>
          </p:nvPr>
        </p:nvSpPr>
        <p:spPr>
          <a:xfrm>
            <a:off x="508000" y="446135"/>
            <a:ext cx="8128000" cy="37697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0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6" name="Google Shape;66;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7" name="Google Shape;67;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5"/>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69" name="Shape 69"/>
        <p:cNvGrpSpPr/>
        <p:nvPr/>
      </p:nvGrpSpPr>
      <p:grpSpPr>
        <a:xfrm>
          <a:off x="0" y="0"/>
          <a:ext cx="0" cy="0"/>
          <a:chOff x="0" y="0"/>
          <a:chExt cx="0" cy="0"/>
        </a:xfrm>
      </p:grpSpPr>
      <p:sp>
        <p:nvSpPr>
          <p:cNvPr id="70" name="Google Shape;70;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1" name="Google Shape;71;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2" name="Google Shape;72;p16"/>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3" name="Shape 73"/>
        <p:cNvGrpSpPr/>
        <p:nvPr/>
      </p:nvGrpSpPr>
      <p:grpSpPr>
        <a:xfrm>
          <a:off x="0" y="0"/>
          <a:ext cx="0" cy="0"/>
          <a:chOff x="0" y="0"/>
          <a:chExt cx="0" cy="0"/>
        </a:xfrm>
      </p:grpSpPr>
      <p:sp>
        <p:nvSpPr>
          <p:cNvPr id="74" name="Google Shape;74;p17"/>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0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 name="Google Shape;75;p1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7" name="Google Shape;77;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 name="Google Shape;78;p17"/>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9" name="Shape 79"/>
        <p:cNvGrpSpPr/>
        <p:nvPr/>
      </p:nvGrpSpPr>
      <p:grpSpPr>
        <a:xfrm>
          <a:off x="0" y="0"/>
          <a:ext cx="0" cy="0"/>
          <a:chOff x="0" y="0"/>
          <a:chExt cx="0" cy="0"/>
        </a:xfrm>
      </p:grpSpPr>
      <p:sp>
        <p:nvSpPr>
          <p:cNvPr id="80" name="Google Shape;80;p18"/>
          <p:cNvSpPr txBox="1"/>
          <p:nvPr>
            <p:ph type="title"/>
          </p:nvPr>
        </p:nvSpPr>
        <p:spPr>
          <a:xfrm>
            <a:off x="508000" y="446135"/>
            <a:ext cx="8128000" cy="376971"/>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2000">
                <a:solidFill>
                  <a:schemeClr val="dk1"/>
                </a:solidFill>
                <a:latin typeface="Trebuchet MS"/>
                <a:ea typeface="Trebuchet MS"/>
                <a:cs typeface="Trebuchet MS"/>
                <a:sym typeface="Trebuchet MS"/>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1" name="Google Shape;81;p18"/>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82" name="Google Shape;82;p18"/>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83" name="Google Shape;83;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4" name="Google Shape;84;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5" name="Google Shape;85;p18"/>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F4F4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52" name="Google Shape;52;p13"/>
          <p:cNvSpPr txBox="1"/>
          <p:nvPr>
            <p:ph type="title"/>
          </p:nvPr>
        </p:nvSpPr>
        <p:spPr>
          <a:xfrm>
            <a:off x="508000" y="446135"/>
            <a:ext cx="8128000" cy="376971"/>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1" i="0" sz="2000" u="none" cap="none" strike="noStrike">
                <a:solidFill>
                  <a:schemeClr val="dk1"/>
                </a:solidFill>
                <a:latin typeface="Trebuchet MS"/>
                <a:ea typeface="Trebuchet MS"/>
                <a:cs typeface="Trebuchet MS"/>
                <a:sym typeface="Trebuchet MS"/>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3" name="Google Shape;53;p13"/>
          <p:cNvSpPr txBox="1"/>
          <p:nvPr>
            <p:ph idx="1" type="body"/>
          </p:nvPr>
        </p:nvSpPr>
        <p:spPr>
          <a:xfrm>
            <a:off x="457200" y="1183005"/>
            <a:ext cx="8229600" cy="33947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700"/>
              <a:buNone/>
              <a:defRPr b="0" i="0" sz="900" u="none" cap="none" strike="noStrike">
                <a:latin typeface="Calibri"/>
                <a:ea typeface="Calibri"/>
                <a:cs typeface="Calibri"/>
                <a:sym typeface="Calibri"/>
              </a:defRPr>
            </a:lvl1pPr>
            <a:lvl2pPr indent="-228600" lvl="1" marL="914400" marR="0" rtl="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rtl="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rtl="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rtl="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rtl="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rtl="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rtl="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rtl="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54" name="Google Shape;54;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5" name="Google Shape;55;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sz="900">
                <a:solidFill>
                  <a:srgbClr val="888888"/>
                </a:solidFill>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6" name="Google Shape;56;p13"/>
          <p:cNvSpPr txBox="1"/>
          <p:nvPr>
            <p:ph idx="12" type="sldNum"/>
          </p:nvPr>
        </p:nvSpPr>
        <p:spPr>
          <a:xfrm>
            <a:off x="8875399" y="4761373"/>
            <a:ext cx="139700" cy="219075"/>
          </a:xfrm>
          <a:prstGeom prst="rect">
            <a:avLst/>
          </a:prstGeom>
          <a:noFill/>
          <a:ln>
            <a:noFill/>
          </a:ln>
        </p:spPr>
        <p:txBody>
          <a:bodyPr anchorCtr="0" anchor="t" bIns="0" lIns="0" spcFirstLastPara="1" rIns="0" wrap="square" tIns="0">
            <a:spAutoFit/>
          </a:bodyPr>
          <a:lstStyle>
            <a:lvl1pPr indent="0" lvl="0" marL="25400">
              <a:lnSpc>
                <a:spcPct val="100000"/>
              </a:lnSpc>
              <a:spcBef>
                <a:spcPts val="0"/>
              </a:spcBef>
              <a:buNone/>
              <a:defRPr b="0" i="0" sz="1300">
                <a:solidFill>
                  <a:schemeClr val="dk1"/>
                </a:solidFill>
                <a:latin typeface="Tahoma"/>
                <a:ea typeface="Tahoma"/>
                <a:cs typeface="Tahoma"/>
                <a:sym typeface="Tahoma"/>
              </a:defRPr>
            </a:lvl1pPr>
            <a:lvl2pPr indent="0" lvl="1" marL="25400">
              <a:lnSpc>
                <a:spcPct val="100000"/>
              </a:lnSpc>
              <a:spcBef>
                <a:spcPts val="0"/>
              </a:spcBef>
              <a:buNone/>
              <a:defRPr b="0" i="0" sz="1300">
                <a:solidFill>
                  <a:schemeClr val="dk1"/>
                </a:solidFill>
                <a:latin typeface="Tahoma"/>
                <a:ea typeface="Tahoma"/>
                <a:cs typeface="Tahoma"/>
                <a:sym typeface="Tahoma"/>
              </a:defRPr>
            </a:lvl2pPr>
            <a:lvl3pPr indent="0" lvl="2" marL="25400">
              <a:lnSpc>
                <a:spcPct val="100000"/>
              </a:lnSpc>
              <a:spcBef>
                <a:spcPts val="0"/>
              </a:spcBef>
              <a:buNone/>
              <a:defRPr b="0" i="0" sz="1300">
                <a:solidFill>
                  <a:schemeClr val="dk1"/>
                </a:solidFill>
                <a:latin typeface="Tahoma"/>
                <a:ea typeface="Tahoma"/>
                <a:cs typeface="Tahoma"/>
                <a:sym typeface="Tahoma"/>
              </a:defRPr>
            </a:lvl3pPr>
            <a:lvl4pPr indent="0" lvl="3" marL="25400">
              <a:lnSpc>
                <a:spcPct val="100000"/>
              </a:lnSpc>
              <a:spcBef>
                <a:spcPts val="0"/>
              </a:spcBef>
              <a:buNone/>
              <a:defRPr b="0" i="0" sz="1300">
                <a:solidFill>
                  <a:schemeClr val="dk1"/>
                </a:solidFill>
                <a:latin typeface="Tahoma"/>
                <a:ea typeface="Tahoma"/>
                <a:cs typeface="Tahoma"/>
                <a:sym typeface="Tahoma"/>
              </a:defRPr>
            </a:lvl4pPr>
            <a:lvl5pPr indent="0" lvl="4" marL="25400">
              <a:lnSpc>
                <a:spcPct val="100000"/>
              </a:lnSpc>
              <a:spcBef>
                <a:spcPts val="0"/>
              </a:spcBef>
              <a:buNone/>
              <a:defRPr b="0" i="0" sz="1300">
                <a:solidFill>
                  <a:schemeClr val="dk1"/>
                </a:solidFill>
                <a:latin typeface="Tahoma"/>
                <a:ea typeface="Tahoma"/>
                <a:cs typeface="Tahoma"/>
                <a:sym typeface="Tahoma"/>
              </a:defRPr>
            </a:lvl5pPr>
            <a:lvl6pPr indent="0" lvl="5" marL="25400">
              <a:lnSpc>
                <a:spcPct val="100000"/>
              </a:lnSpc>
              <a:spcBef>
                <a:spcPts val="0"/>
              </a:spcBef>
              <a:buNone/>
              <a:defRPr b="0" i="0" sz="1300">
                <a:solidFill>
                  <a:schemeClr val="dk1"/>
                </a:solidFill>
                <a:latin typeface="Tahoma"/>
                <a:ea typeface="Tahoma"/>
                <a:cs typeface="Tahoma"/>
                <a:sym typeface="Tahoma"/>
              </a:defRPr>
            </a:lvl6pPr>
            <a:lvl7pPr indent="0" lvl="6" marL="25400">
              <a:lnSpc>
                <a:spcPct val="100000"/>
              </a:lnSpc>
              <a:spcBef>
                <a:spcPts val="0"/>
              </a:spcBef>
              <a:buNone/>
              <a:defRPr b="0" i="0" sz="1300">
                <a:solidFill>
                  <a:schemeClr val="dk1"/>
                </a:solidFill>
                <a:latin typeface="Tahoma"/>
                <a:ea typeface="Tahoma"/>
                <a:cs typeface="Tahoma"/>
                <a:sym typeface="Tahoma"/>
              </a:defRPr>
            </a:lvl7pPr>
            <a:lvl8pPr indent="0" lvl="7" marL="25400">
              <a:lnSpc>
                <a:spcPct val="100000"/>
              </a:lnSpc>
              <a:spcBef>
                <a:spcPts val="0"/>
              </a:spcBef>
              <a:buNone/>
              <a:defRPr b="0" i="0" sz="1300">
                <a:solidFill>
                  <a:schemeClr val="dk1"/>
                </a:solidFill>
                <a:latin typeface="Tahoma"/>
                <a:ea typeface="Tahoma"/>
                <a:cs typeface="Tahoma"/>
                <a:sym typeface="Tahoma"/>
              </a:defRPr>
            </a:lvl8pPr>
            <a:lvl9pPr indent="0" lvl="8" marL="25400">
              <a:lnSpc>
                <a:spcPct val="100000"/>
              </a:lnSpc>
              <a:spcBef>
                <a:spcPts val="0"/>
              </a:spcBef>
              <a:buNone/>
              <a:defRPr b="0" i="0" sz="1300">
                <a:solidFill>
                  <a:schemeClr val="dk1"/>
                </a:solidFill>
                <a:latin typeface="Tahoma"/>
                <a:ea typeface="Tahoma"/>
                <a:cs typeface="Tahoma"/>
                <a:sym typeface="Tahoma"/>
              </a:defRPr>
            </a:lvl9pPr>
          </a:lstStyle>
          <a:p>
            <a:pPr indent="0" lvl="0" marL="25400" rtl="0" algn="l">
              <a:spcBef>
                <a:spcPts val="0"/>
              </a:spcBef>
              <a:spcAft>
                <a:spcPts val="0"/>
              </a:spcAft>
              <a:buNone/>
            </a:pPr>
            <a:fld id="{00000000-1234-1234-1234-123412341234}" type="slidenum">
              <a:rPr lang="en"/>
              <a:t>‹#›</a:t>
            </a:fld>
            <a:endParaRPr sz="7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6.jpg"/><Relationship Id="rId5" Type="http://schemas.openxmlformats.org/officeDocument/2006/relationships/image" Target="../media/image23.jpg"/><Relationship Id="rId6" Type="http://schemas.openxmlformats.org/officeDocument/2006/relationships/image" Target="../media/image21.jpg"/><Relationship Id="rId7"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 name="Shape 89"/>
        <p:cNvGrpSpPr/>
        <p:nvPr/>
      </p:nvGrpSpPr>
      <p:grpSpPr>
        <a:xfrm>
          <a:off x="0" y="0"/>
          <a:ext cx="0" cy="0"/>
          <a:chOff x="0" y="0"/>
          <a:chExt cx="0" cy="0"/>
        </a:xfrm>
      </p:grpSpPr>
      <p:sp>
        <p:nvSpPr>
          <p:cNvPr id="90" name="Google Shape;90;p19"/>
          <p:cNvSpPr txBox="1"/>
          <p:nvPr/>
        </p:nvSpPr>
        <p:spPr>
          <a:xfrm>
            <a:off x="6333412" y="4158889"/>
            <a:ext cx="1874202" cy="439420"/>
          </a:xfrm>
          <a:prstGeom prst="rect">
            <a:avLst/>
          </a:prstGeom>
          <a:noFill/>
          <a:ln>
            <a:noFill/>
          </a:ln>
        </p:spPr>
        <p:txBody>
          <a:bodyPr anchorCtr="0" anchor="t" bIns="0" lIns="0" spcFirstLastPara="1" rIns="0" wrap="square" tIns="24450">
            <a:spAutoFit/>
          </a:bodyPr>
          <a:lstStyle/>
          <a:p>
            <a:pPr indent="0" lvl="0" marL="0" rtl="0" algn="ctr">
              <a:lnSpc>
                <a:spcPct val="100000"/>
              </a:lnSpc>
              <a:spcBef>
                <a:spcPts val="0"/>
              </a:spcBef>
              <a:spcAft>
                <a:spcPts val="0"/>
              </a:spcAft>
              <a:buNone/>
            </a:pPr>
            <a:r>
              <a:rPr lang="en" sz="1200">
                <a:solidFill>
                  <a:srgbClr val="F14200"/>
                </a:solidFill>
                <a:latin typeface="Tahoma"/>
                <a:ea typeface="Tahoma"/>
                <a:cs typeface="Tahoma"/>
                <a:sym typeface="Tahoma"/>
              </a:rPr>
              <a:t>~ NandanReddy Parnapalli</a:t>
            </a:r>
            <a:endParaRPr sz="1200">
              <a:latin typeface="Tahoma"/>
              <a:ea typeface="Tahoma"/>
              <a:cs typeface="Tahoma"/>
              <a:sym typeface="Tahoma"/>
            </a:endParaRPr>
          </a:p>
          <a:p>
            <a:pPr indent="0" lvl="0" marL="0" rtl="0" algn="ctr">
              <a:lnSpc>
                <a:spcPct val="100000"/>
              </a:lnSpc>
              <a:spcBef>
                <a:spcPts val="200"/>
              </a:spcBef>
              <a:spcAft>
                <a:spcPts val="0"/>
              </a:spcAft>
              <a:buNone/>
            </a:pPr>
            <a:r>
              <a:rPr lang="en" sz="1300">
                <a:solidFill>
                  <a:srgbClr val="F14200"/>
                </a:solidFill>
                <a:latin typeface="Tahoma"/>
                <a:ea typeface="Tahoma"/>
                <a:cs typeface="Tahoma"/>
                <a:sym typeface="Tahoma"/>
              </a:rPr>
              <a:t>22f3002857</a:t>
            </a:r>
            <a:endParaRPr sz="1300">
              <a:latin typeface="Tahoma"/>
              <a:ea typeface="Tahoma"/>
              <a:cs typeface="Tahoma"/>
              <a:sym typeface="Tahoma"/>
            </a:endParaRPr>
          </a:p>
        </p:txBody>
      </p:sp>
      <p:pic>
        <p:nvPicPr>
          <p:cNvPr id="91" name="Google Shape;91;p19"/>
          <p:cNvPicPr preferRelativeResize="0"/>
          <p:nvPr/>
        </p:nvPicPr>
        <p:blipFill rotWithShape="1">
          <a:blip r:embed="rId3">
            <a:alphaModFix/>
          </a:blip>
          <a:srcRect b="0" l="0" r="0" t="0"/>
          <a:stretch/>
        </p:blipFill>
        <p:spPr>
          <a:xfrm>
            <a:off x="6324166" y="-5118"/>
            <a:ext cx="2823345" cy="2664360"/>
          </a:xfrm>
          <a:prstGeom prst="rect">
            <a:avLst/>
          </a:prstGeom>
          <a:noFill/>
          <a:ln>
            <a:noFill/>
          </a:ln>
        </p:spPr>
      </p:pic>
      <p:pic>
        <p:nvPicPr>
          <p:cNvPr id="92" name="Google Shape;92;p19"/>
          <p:cNvPicPr preferRelativeResize="0"/>
          <p:nvPr/>
        </p:nvPicPr>
        <p:blipFill rotWithShape="1">
          <a:blip r:embed="rId4">
            <a:alphaModFix/>
          </a:blip>
          <a:srcRect b="0" l="0" r="0" t="0"/>
          <a:stretch/>
        </p:blipFill>
        <p:spPr>
          <a:xfrm>
            <a:off x="0" y="2612512"/>
            <a:ext cx="2916977" cy="2530987"/>
          </a:xfrm>
          <a:prstGeom prst="rect">
            <a:avLst/>
          </a:prstGeom>
          <a:noFill/>
          <a:ln>
            <a:noFill/>
          </a:ln>
        </p:spPr>
      </p:pic>
      <p:pic>
        <p:nvPicPr>
          <p:cNvPr id="93" name="Google Shape;93;p19"/>
          <p:cNvPicPr preferRelativeResize="0"/>
          <p:nvPr/>
        </p:nvPicPr>
        <p:blipFill rotWithShape="1">
          <a:blip r:embed="rId5">
            <a:alphaModFix/>
          </a:blip>
          <a:srcRect b="0" l="0" r="0" t="0"/>
          <a:stretch/>
        </p:blipFill>
        <p:spPr>
          <a:xfrm>
            <a:off x="233211" y="286145"/>
            <a:ext cx="928687" cy="928687"/>
          </a:xfrm>
          <a:prstGeom prst="rect">
            <a:avLst/>
          </a:prstGeom>
          <a:noFill/>
          <a:ln>
            <a:noFill/>
          </a:ln>
        </p:spPr>
      </p:pic>
      <p:sp>
        <p:nvSpPr>
          <p:cNvPr id="94" name="Google Shape;94;p19"/>
          <p:cNvSpPr txBox="1"/>
          <p:nvPr/>
        </p:nvSpPr>
        <p:spPr>
          <a:xfrm>
            <a:off x="1310223" y="605675"/>
            <a:ext cx="2650200" cy="2682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sz="1700">
                <a:latin typeface="Tahoma"/>
                <a:ea typeface="Tahoma"/>
                <a:cs typeface="Tahoma"/>
                <a:sym typeface="Tahoma"/>
              </a:rPr>
              <a:t>IIT Madras, BS degree</a:t>
            </a:r>
            <a:endParaRPr sz="1700">
              <a:latin typeface="Tahoma"/>
              <a:ea typeface="Tahoma"/>
              <a:cs typeface="Tahoma"/>
              <a:sym typeface="Tahoma"/>
            </a:endParaRPr>
          </a:p>
        </p:txBody>
      </p:sp>
      <p:sp>
        <p:nvSpPr>
          <p:cNvPr id="95" name="Google Shape;95;p19"/>
          <p:cNvSpPr txBox="1"/>
          <p:nvPr/>
        </p:nvSpPr>
        <p:spPr>
          <a:xfrm>
            <a:off x="2156718" y="2874164"/>
            <a:ext cx="4830763" cy="30226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sz="1900">
                <a:latin typeface="Tahoma"/>
                <a:ea typeface="Tahoma"/>
                <a:cs typeface="Tahoma"/>
                <a:sym typeface="Tahoma"/>
              </a:rPr>
              <a:t>A Presentation for the BDM capstone Project</a:t>
            </a:r>
            <a:endParaRPr sz="1900">
              <a:latin typeface="Tahoma"/>
              <a:ea typeface="Tahoma"/>
              <a:cs typeface="Tahoma"/>
              <a:sym typeface="Tahoma"/>
            </a:endParaRPr>
          </a:p>
        </p:txBody>
      </p:sp>
      <p:sp>
        <p:nvSpPr>
          <p:cNvPr id="96" name="Google Shape;96;p19"/>
          <p:cNvSpPr txBox="1"/>
          <p:nvPr>
            <p:ph type="title"/>
          </p:nvPr>
        </p:nvSpPr>
        <p:spPr>
          <a:xfrm>
            <a:off x="302692" y="1954081"/>
            <a:ext cx="8538845" cy="756920"/>
          </a:xfrm>
          <a:prstGeom prst="rect">
            <a:avLst/>
          </a:prstGeom>
          <a:noFill/>
          <a:ln>
            <a:noFill/>
          </a:ln>
        </p:spPr>
        <p:txBody>
          <a:bodyPr anchorCtr="0" anchor="t" bIns="0" lIns="0" spcFirstLastPara="1" rIns="0" wrap="square" tIns="73650">
            <a:spAutoFit/>
          </a:bodyPr>
          <a:lstStyle/>
          <a:p>
            <a:pPr indent="-1892300" lvl="0" marL="1892300" marR="0" rtl="0" algn="l">
              <a:lnSpc>
                <a:spcPct val="100566"/>
              </a:lnSpc>
              <a:spcBef>
                <a:spcPts val="0"/>
              </a:spcBef>
              <a:spcAft>
                <a:spcPts val="0"/>
              </a:spcAft>
              <a:buNone/>
            </a:pPr>
            <a:r>
              <a:rPr b="0" lang="en" sz="2700">
                <a:latin typeface="Tahoma"/>
                <a:ea typeface="Tahoma"/>
                <a:cs typeface="Tahoma"/>
                <a:sym typeface="Tahoma"/>
              </a:rPr>
              <a:t>Enhancing Sales, Profits &amp; Analyzing Shopping Trends at Sri MahaLakshmi General Store</a:t>
            </a:r>
            <a:endParaRPr sz="2700">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sp>
        <p:nvSpPr>
          <p:cNvPr id="186" name="Google Shape;186;p28"/>
          <p:cNvSpPr txBox="1"/>
          <p:nvPr/>
        </p:nvSpPr>
        <p:spPr>
          <a:xfrm>
            <a:off x="3256836" y="2544778"/>
            <a:ext cx="2385378" cy="660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sz="4300">
                <a:latin typeface="Tahoma"/>
                <a:ea typeface="Tahoma"/>
                <a:cs typeface="Tahoma"/>
                <a:sym typeface="Tahoma"/>
              </a:rPr>
              <a:t>Thankyou</a:t>
            </a:r>
            <a:endParaRPr sz="4300">
              <a:latin typeface="Tahoma"/>
              <a:ea typeface="Tahoma"/>
              <a:cs typeface="Tahoma"/>
              <a:sym typeface="Tahoma"/>
            </a:endParaRPr>
          </a:p>
        </p:txBody>
      </p:sp>
      <p:pic>
        <p:nvPicPr>
          <p:cNvPr id="187" name="Google Shape;187;p28"/>
          <p:cNvPicPr preferRelativeResize="0"/>
          <p:nvPr/>
        </p:nvPicPr>
        <p:blipFill rotWithShape="1">
          <a:blip r:embed="rId3">
            <a:alphaModFix/>
          </a:blip>
          <a:srcRect b="0" l="0" r="0" t="0"/>
          <a:stretch/>
        </p:blipFill>
        <p:spPr>
          <a:xfrm>
            <a:off x="2503794" y="3263410"/>
            <a:ext cx="4251849" cy="1880074"/>
          </a:xfrm>
          <a:prstGeom prst="rect">
            <a:avLst/>
          </a:prstGeom>
          <a:noFill/>
          <a:ln>
            <a:noFill/>
          </a:ln>
        </p:spPr>
      </p:pic>
      <p:grpSp>
        <p:nvGrpSpPr>
          <p:cNvPr id="188" name="Google Shape;188;p28"/>
          <p:cNvGrpSpPr/>
          <p:nvPr/>
        </p:nvGrpSpPr>
        <p:grpSpPr>
          <a:xfrm>
            <a:off x="6312218" y="-6304"/>
            <a:ext cx="2832174" cy="5149804"/>
            <a:chOff x="12624437" y="-12609"/>
            <a:chExt cx="5664347" cy="10299608"/>
          </a:xfrm>
        </p:grpSpPr>
        <p:pic>
          <p:nvPicPr>
            <p:cNvPr id="189" name="Google Shape;189;p28"/>
            <p:cNvPicPr preferRelativeResize="0"/>
            <p:nvPr/>
          </p:nvPicPr>
          <p:blipFill rotWithShape="1">
            <a:blip r:embed="rId4">
              <a:alphaModFix/>
            </a:blip>
            <a:srcRect b="0" l="0" r="0" t="0"/>
            <a:stretch/>
          </p:blipFill>
          <p:spPr>
            <a:xfrm>
              <a:off x="15165526" y="7278864"/>
              <a:ext cx="3122474" cy="3008135"/>
            </a:xfrm>
            <a:prstGeom prst="rect">
              <a:avLst/>
            </a:prstGeom>
            <a:noFill/>
            <a:ln>
              <a:noFill/>
            </a:ln>
          </p:spPr>
        </p:pic>
        <p:pic>
          <p:nvPicPr>
            <p:cNvPr id="190" name="Google Shape;190;p28"/>
            <p:cNvPicPr preferRelativeResize="0"/>
            <p:nvPr/>
          </p:nvPicPr>
          <p:blipFill rotWithShape="1">
            <a:blip r:embed="rId5">
              <a:alphaModFix/>
            </a:blip>
            <a:srcRect b="0" l="0" r="0" t="0"/>
            <a:stretch/>
          </p:blipFill>
          <p:spPr>
            <a:xfrm>
              <a:off x="15048507" y="3149142"/>
              <a:ext cx="3239493" cy="4108767"/>
            </a:xfrm>
            <a:prstGeom prst="rect">
              <a:avLst/>
            </a:prstGeom>
            <a:noFill/>
            <a:ln>
              <a:noFill/>
            </a:ln>
          </p:spPr>
        </p:pic>
        <p:pic>
          <p:nvPicPr>
            <p:cNvPr id="191" name="Google Shape;191;p28"/>
            <p:cNvPicPr preferRelativeResize="0"/>
            <p:nvPr/>
          </p:nvPicPr>
          <p:blipFill rotWithShape="1">
            <a:blip r:embed="rId6">
              <a:alphaModFix/>
            </a:blip>
            <a:srcRect b="0" l="0" r="0" t="0"/>
            <a:stretch/>
          </p:blipFill>
          <p:spPr>
            <a:xfrm>
              <a:off x="12624437" y="-12609"/>
              <a:ext cx="5664347" cy="3227165"/>
            </a:xfrm>
            <a:prstGeom prst="rect">
              <a:avLst/>
            </a:prstGeom>
            <a:noFill/>
            <a:ln>
              <a:noFill/>
            </a:ln>
          </p:spPr>
        </p:pic>
      </p:grpSp>
      <p:grpSp>
        <p:nvGrpSpPr>
          <p:cNvPr id="192" name="Google Shape;192;p28"/>
          <p:cNvGrpSpPr/>
          <p:nvPr/>
        </p:nvGrpSpPr>
        <p:grpSpPr>
          <a:xfrm>
            <a:off x="9" y="-5752"/>
            <a:ext cx="5957239" cy="2593858"/>
            <a:chOff x="18" y="-11505"/>
            <a:chExt cx="11914477" cy="5187716"/>
          </a:xfrm>
        </p:grpSpPr>
        <p:pic>
          <p:nvPicPr>
            <p:cNvPr id="193" name="Google Shape;193;p28"/>
            <p:cNvPicPr preferRelativeResize="0"/>
            <p:nvPr/>
          </p:nvPicPr>
          <p:blipFill rotWithShape="1">
            <a:blip r:embed="rId7">
              <a:alphaModFix/>
            </a:blip>
            <a:srcRect b="0" l="0" r="0" t="0"/>
            <a:stretch/>
          </p:blipFill>
          <p:spPr>
            <a:xfrm>
              <a:off x="18" y="-11505"/>
              <a:ext cx="6394187" cy="5187716"/>
            </a:xfrm>
            <a:prstGeom prst="rect">
              <a:avLst/>
            </a:prstGeom>
            <a:noFill/>
            <a:ln>
              <a:noFill/>
            </a:ln>
          </p:spPr>
        </p:pic>
        <p:pic>
          <p:nvPicPr>
            <p:cNvPr id="194" name="Google Shape;194;p28"/>
            <p:cNvPicPr preferRelativeResize="0"/>
            <p:nvPr/>
          </p:nvPicPr>
          <p:blipFill rotWithShape="1">
            <a:blip r:embed="rId8">
              <a:alphaModFix/>
            </a:blip>
            <a:srcRect b="0" l="0" r="0" t="0"/>
            <a:stretch/>
          </p:blipFill>
          <p:spPr>
            <a:xfrm>
              <a:off x="5600967" y="0"/>
              <a:ext cx="6313528" cy="3409409"/>
            </a:xfrm>
            <a:prstGeom prst="rect">
              <a:avLst/>
            </a:prstGeom>
            <a:noFill/>
            <a:ln>
              <a:noFill/>
            </a:ln>
          </p:spPr>
        </p:pic>
      </p:grpSp>
      <p:pic>
        <p:nvPicPr>
          <p:cNvPr id="195" name="Google Shape;195;p28"/>
          <p:cNvPicPr preferRelativeResize="0"/>
          <p:nvPr/>
        </p:nvPicPr>
        <p:blipFill rotWithShape="1">
          <a:blip r:embed="rId9">
            <a:alphaModFix/>
          </a:blip>
          <a:srcRect b="0" l="0" r="0" t="0"/>
          <a:stretch/>
        </p:blipFill>
        <p:spPr>
          <a:xfrm>
            <a:off x="0" y="2920560"/>
            <a:ext cx="2455116" cy="2222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 name="Shape 100"/>
        <p:cNvGrpSpPr/>
        <p:nvPr/>
      </p:nvGrpSpPr>
      <p:grpSpPr>
        <a:xfrm>
          <a:off x="0" y="0"/>
          <a:ext cx="0" cy="0"/>
          <a:chOff x="0" y="0"/>
          <a:chExt cx="0" cy="0"/>
        </a:xfrm>
      </p:grpSpPr>
      <p:sp>
        <p:nvSpPr>
          <p:cNvPr id="101" name="Google Shape;101;p20"/>
          <p:cNvSpPr/>
          <p:nvPr/>
        </p:nvSpPr>
        <p:spPr>
          <a:xfrm>
            <a:off x="0" y="5142708"/>
            <a:ext cx="9144000" cy="953"/>
          </a:xfrm>
          <a:custGeom>
            <a:rect b="b" l="l" r="r" t="t"/>
            <a:pathLst>
              <a:path extrusionOk="0" h="1904" w="18288000">
                <a:moveTo>
                  <a:pt x="0" y="1580"/>
                </a:moveTo>
                <a:lnTo>
                  <a:pt x="18287998" y="1580"/>
                </a:lnTo>
                <a:lnTo>
                  <a:pt x="18287998" y="0"/>
                </a:lnTo>
                <a:lnTo>
                  <a:pt x="0" y="0"/>
                </a:lnTo>
                <a:lnTo>
                  <a:pt x="0" y="1580"/>
                </a:lnTo>
                <a:close/>
              </a:path>
            </a:pathLst>
          </a:custGeom>
          <a:solidFill>
            <a:srgbClr val="F4F4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nvGrpSpPr>
          <p:cNvPr id="102" name="Google Shape;102;p20"/>
          <p:cNvGrpSpPr/>
          <p:nvPr/>
        </p:nvGrpSpPr>
        <p:grpSpPr>
          <a:xfrm>
            <a:off x="0" y="0"/>
            <a:ext cx="9144000" cy="5142709"/>
            <a:chOff x="0" y="0"/>
            <a:chExt cx="18288000" cy="10285417"/>
          </a:xfrm>
        </p:grpSpPr>
        <p:sp>
          <p:nvSpPr>
            <p:cNvPr id="103" name="Google Shape;103;p20"/>
            <p:cNvSpPr/>
            <p:nvPr/>
          </p:nvSpPr>
          <p:spPr>
            <a:xfrm>
              <a:off x="0" y="0"/>
              <a:ext cx="18288000" cy="10104755"/>
            </a:xfrm>
            <a:custGeom>
              <a:rect b="b" l="l" r="r" t="t"/>
              <a:pathLst>
                <a:path extrusionOk="0" h="10104755" w="18288000">
                  <a:moveTo>
                    <a:pt x="0" y="10104443"/>
                  </a:moveTo>
                  <a:lnTo>
                    <a:pt x="18287998" y="10104443"/>
                  </a:lnTo>
                  <a:lnTo>
                    <a:pt x="18287998" y="0"/>
                  </a:lnTo>
                  <a:lnTo>
                    <a:pt x="0" y="0"/>
                  </a:lnTo>
                  <a:lnTo>
                    <a:pt x="0" y="10104443"/>
                  </a:lnTo>
                  <a:close/>
                </a:path>
              </a:pathLst>
            </a:custGeom>
            <a:solidFill>
              <a:srgbClr val="F4F4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sp>
          <p:nvSpPr>
            <p:cNvPr id="104" name="Google Shape;104;p20"/>
            <p:cNvSpPr/>
            <p:nvPr/>
          </p:nvSpPr>
          <p:spPr>
            <a:xfrm>
              <a:off x="0" y="10104442"/>
              <a:ext cx="18288000" cy="180975"/>
            </a:xfrm>
            <a:custGeom>
              <a:rect b="b" l="l" r="r" t="t"/>
              <a:pathLst>
                <a:path extrusionOk="0" h="180975" w="18288000">
                  <a:moveTo>
                    <a:pt x="18287998" y="180974"/>
                  </a:moveTo>
                  <a:lnTo>
                    <a:pt x="0" y="180974"/>
                  </a:lnTo>
                  <a:lnTo>
                    <a:pt x="0" y="0"/>
                  </a:lnTo>
                  <a:lnTo>
                    <a:pt x="18287998" y="0"/>
                  </a:lnTo>
                  <a:lnTo>
                    <a:pt x="18287998" y="180974"/>
                  </a:lnTo>
                  <a:close/>
                </a:path>
              </a:pathLst>
            </a:custGeom>
            <a:solidFill>
              <a:srgbClr val="F142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sp>
        <p:nvSpPr>
          <p:cNvPr id="105" name="Google Shape;105;p20"/>
          <p:cNvSpPr txBox="1"/>
          <p:nvPr/>
        </p:nvSpPr>
        <p:spPr>
          <a:xfrm>
            <a:off x="1456422" y="1450875"/>
            <a:ext cx="2744700" cy="2600700"/>
          </a:xfrm>
          <a:prstGeom prst="rect">
            <a:avLst/>
          </a:prstGeom>
          <a:noFill/>
          <a:ln>
            <a:noFill/>
          </a:ln>
        </p:spPr>
        <p:txBody>
          <a:bodyPr anchorCtr="0" anchor="t" bIns="0" lIns="0" spcFirstLastPara="1" rIns="0" wrap="square" tIns="6350">
            <a:spAutoFit/>
          </a:bodyPr>
          <a:lstStyle/>
          <a:p>
            <a:pPr indent="-311150" lvl="0" marL="457200" rtl="0" algn="l">
              <a:lnSpc>
                <a:spcPct val="100000"/>
              </a:lnSpc>
              <a:spcBef>
                <a:spcPts val="0"/>
              </a:spcBef>
              <a:spcAft>
                <a:spcPts val="0"/>
              </a:spcAft>
              <a:buSzPts val="1300"/>
              <a:buFont typeface="Tahoma"/>
              <a:buChar char="●"/>
            </a:pPr>
            <a:r>
              <a:rPr lang="en" sz="1300">
                <a:latin typeface="Tahoma"/>
                <a:ea typeface="Tahoma"/>
                <a:cs typeface="Tahoma"/>
                <a:sym typeface="Tahoma"/>
              </a:rPr>
              <a:t>About Sri MahaLakshmi Stores</a:t>
            </a:r>
            <a:endParaRPr sz="1300">
              <a:latin typeface="Tahoma"/>
              <a:ea typeface="Tahoma"/>
              <a:cs typeface="Tahoma"/>
              <a:sym typeface="Tahoma"/>
            </a:endParaRPr>
          </a:p>
          <a:p>
            <a:pPr indent="0" lvl="0" marL="457200" rtl="0" algn="l">
              <a:lnSpc>
                <a:spcPct val="100000"/>
              </a:lnSpc>
              <a:spcBef>
                <a:spcPts val="0"/>
              </a:spcBef>
              <a:spcAft>
                <a:spcPts val="0"/>
              </a:spcAft>
              <a:buNone/>
            </a:pPr>
            <a:r>
              <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Overview of collected Data</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Identified challenges </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Analysis of challenge</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Interpretation of results </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Proposed solutions </a:t>
            </a:r>
            <a:endParaRPr sz="1300">
              <a:latin typeface="Tahoma"/>
              <a:ea typeface="Tahoma"/>
              <a:cs typeface="Tahoma"/>
              <a:sym typeface="Tahoma"/>
            </a:endParaRPr>
          </a:p>
          <a:p>
            <a:pPr indent="-311150" lvl="0" marL="457200" marR="266700" rtl="0" algn="l">
              <a:lnSpc>
                <a:spcPct val="199300"/>
              </a:lnSpc>
              <a:spcBef>
                <a:spcPts val="0"/>
              </a:spcBef>
              <a:spcAft>
                <a:spcPts val="0"/>
              </a:spcAft>
              <a:buSzPts val="1300"/>
              <a:buFont typeface="Tahoma"/>
              <a:buChar char="●"/>
            </a:pPr>
            <a:r>
              <a:rPr lang="en" sz="1300">
                <a:latin typeface="Tahoma"/>
                <a:ea typeface="Tahoma"/>
                <a:cs typeface="Tahoma"/>
                <a:sym typeface="Tahoma"/>
              </a:rPr>
              <a:t>Conclusion</a:t>
            </a:r>
            <a:endParaRPr sz="1300">
              <a:latin typeface="Tahoma"/>
              <a:ea typeface="Tahoma"/>
              <a:cs typeface="Tahoma"/>
              <a:sym typeface="Tahoma"/>
            </a:endParaRPr>
          </a:p>
        </p:txBody>
      </p:sp>
      <p:sp>
        <p:nvSpPr>
          <p:cNvPr id="106" name="Google Shape;106;p20"/>
          <p:cNvSpPr txBox="1"/>
          <p:nvPr>
            <p:ph type="title"/>
          </p:nvPr>
        </p:nvSpPr>
        <p:spPr>
          <a:xfrm>
            <a:off x="1557536" y="846138"/>
            <a:ext cx="897572" cy="30988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a:t>Agenda</a:t>
            </a:r>
            <a:endParaRPr/>
          </a:p>
        </p:txBody>
      </p:sp>
      <p:grpSp>
        <p:nvGrpSpPr>
          <p:cNvPr id="107" name="Google Shape;107;p20"/>
          <p:cNvGrpSpPr/>
          <p:nvPr/>
        </p:nvGrpSpPr>
        <p:grpSpPr>
          <a:xfrm>
            <a:off x="0" y="0"/>
            <a:ext cx="9117024" cy="5050724"/>
            <a:chOff x="8685450" y="112750"/>
            <a:chExt cx="18234049" cy="10101448"/>
          </a:xfrm>
        </p:grpSpPr>
        <p:pic>
          <p:nvPicPr>
            <p:cNvPr id="108" name="Google Shape;108;p20"/>
            <p:cNvPicPr preferRelativeResize="0"/>
            <p:nvPr/>
          </p:nvPicPr>
          <p:blipFill rotWithShape="1">
            <a:blip r:embed="rId3">
              <a:alphaModFix/>
            </a:blip>
            <a:srcRect b="0" l="0" r="0" t="0"/>
            <a:stretch/>
          </p:blipFill>
          <p:spPr>
            <a:xfrm>
              <a:off x="8685450" y="5152224"/>
              <a:ext cx="5833955" cy="5061974"/>
            </a:xfrm>
            <a:prstGeom prst="rect">
              <a:avLst/>
            </a:prstGeom>
            <a:noFill/>
            <a:ln>
              <a:noFill/>
            </a:ln>
          </p:spPr>
        </p:pic>
        <p:pic>
          <p:nvPicPr>
            <p:cNvPr id="109" name="Google Shape;109;p20"/>
            <p:cNvPicPr preferRelativeResize="0"/>
            <p:nvPr/>
          </p:nvPicPr>
          <p:blipFill rotWithShape="1">
            <a:blip r:embed="rId4">
              <a:alphaModFix/>
            </a:blip>
            <a:srcRect b="0" l="0" r="0" t="0"/>
            <a:stretch/>
          </p:blipFill>
          <p:spPr>
            <a:xfrm>
              <a:off x="20311276" y="112750"/>
              <a:ext cx="6608223" cy="7661137"/>
            </a:xfrm>
            <a:prstGeom prst="rect">
              <a:avLst/>
            </a:prstGeom>
            <a:noFill/>
            <a:ln>
              <a:noFill/>
            </a:ln>
          </p:spPr>
        </p:pic>
      </p:grpSp>
      <p:sp>
        <p:nvSpPr>
          <p:cNvPr id="110" name="Google Shape;110;p20"/>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21"/>
          <p:cNvGrpSpPr/>
          <p:nvPr/>
        </p:nvGrpSpPr>
        <p:grpSpPr>
          <a:xfrm>
            <a:off x="4209895" y="0"/>
            <a:ext cx="4934105" cy="5144082"/>
            <a:chOff x="8419790" y="0"/>
            <a:chExt cx="9868209" cy="10288163"/>
          </a:xfrm>
        </p:grpSpPr>
        <p:pic>
          <p:nvPicPr>
            <p:cNvPr id="116" name="Google Shape;116;p21"/>
            <p:cNvPicPr preferRelativeResize="0"/>
            <p:nvPr/>
          </p:nvPicPr>
          <p:blipFill rotWithShape="1">
            <a:blip r:embed="rId3">
              <a:alphaModFix/>
            </a:blip>
            <a:srcRect b="0" l="0" r="0" t="0"/>
            <a:stretch/>
          </p:blipFill>
          <p:spPr>
            <a:xfrm>
              <a:off x="8419790" y="0"/>
              <a:ext cx="9868209" cy="10288163"/>
            </a:xfrm>
            <a:prstGeom prst="rect">
              <a:avLst/>
            </a:prstGeom>
            <a:noFill/>
            <a:ln>
              <a:noFill/>
            </a:ln>
          </p:spPr>
        </p:pic>
        <p:pic>
          <p:nvPicPr>
            <p:cNvPr id="117" name="Google Shape;117;p21"/>
            <p:cNvPicPr preferRelativeResize="0"/>
            <p:nvPr/>
          </p:nvPicPr>
          <p:blipFill rotWithShape="1">
            <a:blip r:embed="rId4">
              <a:alphaModFix/>
            </a:blip>
            <a:srcRect b="0" l="0" r="0" t="0"/>
            <a:stretch/>
          </p:blipFill>
          <p:spPr>
            <a:xfrm>
              <a:off x="8431106" y="2014313"/>
              <a:ext cx="8829675" cy="6934199"/>
            </a:xfrm>
            <a:prstGeom prst="rect">
              <a:avLst/>
            </a:prstGeom>
            <a:noFill/>
            <a:ln>
              <a:noFill/>
            </a:ln>
          </p:spPr>
        </p:pic>
      </p:grpSp>
      <p:sp>
        <p:nvSpPr>
          <p:cNvPr id="118" name="Google Shape;118;p21"/>
          <p:cNvSpPr txBox="1"/>
          <p:nvPr>
            <p:ph type="title"/>
          </p:nvPr>
        </p:nvSpPr>
        <p:spPr>
          <a:xfrm>
            <a:off x="508000" y="452525"/>
            <a:ext cx="3115200" cy="314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a:latin typeface="Tahoma"/>
                <a:ea typeface="Tahoma"/>
                <a:cs typeface="Tahoma"/>
                <a:sym typeface="Tahoma"/>
              </a:rPr>
              <a:t>Sri MahaLakshmi Store</a:t>
            </a:r>
            <a:endParaRPr/>
          </a:p>
        </p:txBody>
      </p:sp>
      <p:sp>
        <p:nvSpPr>
          <p:cNvPr id="119" name="Google Shape;119;p21"/>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2</a:t>
            </a:r>
            <a:endParaRPr/>
          </a:p>
        </p:txBody>
      </p:sp>
      <p:sp>
        <p:nvSpPr>
          <p:cNvPr id="120" name="Google Shape;120;p21"/>
          <p:cNvSpPr txBox="1"/>
          <p:nvPr/>
        </p:nvSpPr>
        <p:spPr>
          <a:xfrm>
            <a:off x="508000" y="976991"/>
            <a:ext cx="3570923" cy="3494088"/>
          </a:xfrm>
          <a:prstGeom prst="rect">
            <a:avLst/>
          </a:prstGeom>
          <a:noFill/>
          <a:ln>
            <a:noFill/>
          </a:ln>
        </p:spPr>
        <p:txBody>
          <a:bodyPr anchorCtr="0" anchor="t" bIns="0" lIns="0" spcFirstLastPara="1" rIns="0" wrap="square" tIns="6350">
            <a:spAutoFit/>
          </a:bodyPr>
          <a:lstStyle/>
          <a:p>
            <a:pPr indent="0" lvl="0" marL="12700" marR="0" rtl="0" algn="l">
              <a:lnSpc>
                <a:spcPct val="107500"/>
              </a:lnSpc>
              <a:spcBef>
                <a:spcPts val="0"/>
              </a:spcBef>
              <a:spcAft>
                <a:spcPts val="0"/>
              </a:spcAft>
              <a:buNone/>
            </a:pPr>
            <a:r>
              <a:rPr lang="en" sz="1300">
                <a:latin typeface="Tahoma"/>
                <a:ea typeface="Tahoma"/>
                <a:cs typeface="Tahoma"/>
                <a:sym typeface="Tahoma"/>
              </a:rPr>
              <a:t>Sri MahaLakshmi General Stores, situated in Shiva Sai Ram Nagar Colony, Munganoor,</a:t>
            </a:r>
            <a:endParaRPr sz="1300">
              <a:latin typeface="Tahoma"/>
              <a:ea typeface="Tahoma"/>
              <a:cs typeface="Tahoma"/>
              <a:sym typeface="Tahoma"/>
            </a:endParaRPr>
          </a:p>
          <a:p>
            <a:pPr indent="0" lvl="0" marL="12700" marR="152400" rtl="0" algn="l">
              <a:lnSpc>
                <a:spcPct val="107500"/>
              </a:lnSpc>
              <a:spcBef>
                <a:spcPts val="0"/>
              </a:spcBef>
              <a:spcAft>
                <a:spcPts val="0"/>
              </a:spcAft>
              <a:buNone/>
            </a:pPr>
            <a:r>
              <a:rPr lang="en" sz="1300">
                <a:latin typeface="Tahoma"/>
                <a:ea typeface="Tahoma"/>
                <a:cs typeface="Tahoma"/>
                <a:sym typeface="Tahoma"/>
              </a:rPr>
              <a:t>Hyderabad, Telangana 501511, has established itself over the past two years as</a:t>
            </a:r>
            <a:endParaRPr sz="1300">
              <a:latin typeface="Tahoma"/>
              <a:ea typeface="Tahoma"/>
              <a:cs typeface="Tahoma"/>
              <a:sym typeface="Tahoma"/>
            </a:endParaRPr>
          </a:p>
          <a:p>
            <a:pPr indent="0" lvl="0" marL="12700" marR="63500" rtl="0" algn="l">
              <a:lnSpc>
                <a:spcPct val="107500"/>
              </a:lnSpc>
              <a:spcBef>
                <a:spcPts val="0"/>
              </a:spcBef>
              <a:spcAft>
                <a:spcPts val="0"/>
              </a:spcAft>
              <a:buNone/>
            </a:pPr>
            <a:r>
              <a:rPr lang="en" sz="1300">
                <a:latin typeface="Tahoma"/>
                <a:ea typeface="Tahoma"/>
                <a:cs typeface="Tahoma"/>
                <a:sym typeface="Tahoma"/>
              </a:rPr>
              <a:t>a cornerstone of the local community. Renowned for its comprehensive selection of essential products and services, the store caters to the diverse needs of its customers. It offers a vast array of provisions, including household goods, toiletries, sanitary items, groceries, daily essentials, beverages, and more. The store's commitment to quality and customer satisfaction has earned it the unwavering trust and loyalty of the local residents. Regular patrons</a:t>
            </a:r>
            <a:endParaRPr sz="1300">
              <a:latin typeface="Tahoma"/>
              <a:ea typeface="Tahoma"/>
              <a:cs typeface="Tahoma"/>
              <a:sym typeface="Tahoma"/>
            </a:endParaRPr>
          </a:p>
          <a:p>
            <a:pPr indent="0" lvl="0" marL="12700" marR="304800" rtl="0" algn="just">
              <a:lnSpc>
                <a:spcPct val="107500"/>
              </a:lnSpc>
              <a:spcBef>
                <a:spcPts val="0"/>
              </a:spcBef>
              <a:spcAft>
                <a:spcPts val="0"/>
              </a:spcAft>
              <a:buNone/>
            </a:pPr>
            <a:r>
              <a:rPr lang="en" sz="1300">
                <a:latin typeface="Tahoma"/>
                <a:ea typeface="Tahoma"/>
                <a:cs typeface="Tahoma"/>
                <a:sym typeface="Tahoma"/>
              </a:rPr>
              <a:t>consistently choose Sri MahaLakshmi General Stores for their daily necessities, appreciating the convenience and reliability it offers.</a:t>
            </a:r>
            <a:endParaRPr sz="1300">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3">
            <a:alphaModFix/>
          </a:blip>
          <a:srcRect b="0" l="0" r="0" t="0"/>
          <a:stretch/>
        </p:blipFill>
        <p:spPr>
          <a:xfrm>
            <a:off x="518402" y="1626548"/>
            <a:ext cx="2100066" cy="1196470"/>
          </a:xfrm>
          <a:prstGeom prst="rect">
            <a:avLst/>
          </a:prstGeom>
          <a:noFill/>
          <a:ln>
            <a:noFill/>
          </a:ln>
        </p:spPr>
      </p:pic>
      <p:pic>
        <p:nvPicPr>
          <p:cNvPr id="126" name="Google Shape;126;p22"/>
          <p:cNvPicPr preferRelativeResize="0"/>
          <p:nvPr/>
        </p:nvPicPr>
        <p:blipFill rotWithShape="1">
          <a:blip r:embed="rId4">
            <a:alphaModFix/>
          </a:blip>
          <a:srcRect b="0" l="0" r="0" t="0"/>
          <a:stretch/>
        </p:blipFill>
        <p:spPr>
          <a:xfrm>
            <a:off x="6790797" y="1391368"/>
            <a:ext cx="1671637" cy="1666875"/>
          </a:xfrm>
          <a:prstGeom prst="rect">
            <a:avLst/>
          </a:prstGeom>
          <a:noFill/>
          <a:ln>
            <a:noFill/>
          </a:ln>
        </p:spPr>
      </p:pic>
      <p:pic>
        <p:nvPicPr>
          <p:cNvPr id="127" name="Google Shape;127;p22"/>
          <p:cNvPicPr preferRelativeResize="0"/>
          <p:nvPr/>
        </p:nvPicPr>
        <p:blipFill rotWithShape="1">
          <a:blip r:embed="rId5">
            <a:alphaModFix/>
          </a:blip>
          <a:srcRect b="0" l="0" r="0" t="0"/>
          <a:stretch/>
        </p:blipFill>
        <p:spPr>
          <a:xfrm>
            <a:off x="3702032" y="1414143"/>
            <a:ext cx="1738312" cy="1643062"/>
          </a:xfrm>
          <a:prstGeom prst="rect">
            <a:avLst/>
          </a:prstGeom>
          <a:noFill/>
          <a:ln>
            <a:noFill/>
          </a:ln>
        </p:spPr>
      </p:pic>
      <p:sp>
        <p:nvSpPr>
          <p:cNvPr id="128" name="Google Shape;128;p22"/>
          <p:cNvSpPr txBox="1"/>
          <p:nvPr>
            <p:ph type="title"/>
          </p:nvPr>
        </p:nvSpPr>
        <p:spPr>
          <a:xfrm>
            <a:off x="508000" y="446135"/>
            <a:ext cx="8128000" cy="376971"/>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a:t>Identified Challenges</a:t>
            </a:r>
            <a:endParaRPr/>
          </a:p>
        </p:txBody>
      </p:sp>
      <p:sp>
        <p:nvSpPr>
          <p:cNvPr id="129" name="Google Shape;129;p22"/>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3</a:t>
            </a:r>
            <a:endParaRPr/>
          </a:p>
        </p:txBody>
      </p:sp>
      <p:sp>
        <p:nvSpPr>
          <p:cNvPr id="130" name="Google Shape;130;p22"/>
          <p:cNvSpPr txBox="1"/>
          <p:nvPr/>
        </p:nvSpPr>
        <p:spPr>
          <a:xfrm>
            <a:off x="774834" y="3214246"/>
            <a:ext cx="1588135" cy="1073785"/>
          </a:xfrm>
          <a:prstGeom prst="rect">
            <a:avLst/>
          </a:prstGeom>
          <a:noFill/>
          <a:ln>
            <a:noFill/>
          </a:ln>
        </p:spPr>
        <p:txBody>
          <a:bodyPr anchorCtr="0" anchor="t" bIns="0" lIns="0" spcFirstLastPara="1" rIns="0" wrap="square" tIns="5725">
            <a:spAutoFit/>
          </a:bodyPr>
          <a:lstStyle/>
          <a:p>
            <a:pPr indent="0" lvl="0" marL="12700" marR="0" rtl="0" algn="ctr">
              <a:lnSpc>
                <a:spcPct val="108800"/>
              </a:lnSpc>
              <a:spcBef>
                <a:spcPts val="0"/>
              </a:spcBef>
              <a:spcAft>
                <a:spcPts val="0"/>
              </a:spcAft>
              <a:buNone/>
            </a:pPr>
            <a:r>
              <a:rPr lang="en" sz="1600">
                <a:latin typeface="Tahoma"/>
                <a:ea typeface="Tahoma"/>
                <a:cs typeface="Tahoma"/>
                <a:sym typeface="Tahoma"/>
              </a:rPr>
              <a:t>Lack of Understanding in Customer Preferences</a:t>
            </a:r>
            <a:endParaRPr sz="1600">
              <a:latin typeface="Tahoma"/>
              <a:ea typeface="Tahoma"/>
              <a:cs typeface="Tahoma"/>
              <a:sym typeface="Tahoma"/>
            </a:endParaRPr>
          </a:p>
        </p:txBody>
      </p:sp>
      <p:sp>
        <p:nvSpPr>
          <p:cNvPr id="131" name="Google Shape;131;p22"/>
          <p:cNvSpPr txBox="1"/>
          <p:nvPr/>
        </p:nvSpPr>
        <p:spPr>
          <a:xfrm>
            <a:off x="3736793" y="3321186"/>
            <a:ext cx="1670368" cy="560705"/>
          </a:xfrm>
          <a:prstGeom prst="rect">
            <a:avLst/>
          </a:prstGeom>
          <a:noFill/>
          <a:ln>
            <a:noFill/>
          </a:ln>
        </p:spPr>
        <p:txBody>
          <a:bodyPr anchorCtr="0" anchor="t" bIns="0" lIns="0" spcFirstLastPara="1" rIns="0" wrap="square" tIns="6350">
            <a:spAutoFit/>
          </a:bodyPr>
          <a:lstStyle/>
          <a:p>
            <a:pPr indent="-139700" lvl="0" marL="139700" marR="0" rtl="0" algn="l">
              <a:lnSpc>
                <a:spcPct val="107300"/>
              </a:lnSpc>
              <a:spcBef>
                <a:spcPts val="0"/>
              </a:spcBef>
              <a:spcAft>
                <a:spcPts val="0"/>
              </a:spcAft>
              <a:buNone/>
            </a:pPr>
            <a:r>
              <a:rPr lang="en" sz="1700">
                <a:latin typeface="Tahoma"/>
                <a:ea typeface="Tahoma"/>
                <a:cs typeface="Tahoma"/>
                <a:sym typeface="Tahoma"/>
              </a:rPr>
              <a:t>Overstocking and Understocking</a:t>
            </a:r>
            <a:endParaRPr sz="1700">
              <a:latin typeface="Tahoma"/>
              <a:ea typeface="Tahoma"/>
              <a:cs typeface="Tahoma"/>
              <a:sym typeface="Tahoma"/>
            </a:endParaRPr>
          </a:p>
        </p:txBody>
      </p:sp>
      <p:sp>
        <p:nvSpPr>
          <p:cNvPr id="132" name="Google Shape;132;p22"/>
          <p:cNvSpPr txBox="1"/>
          <p:nvPr/>
        </p:nvSpPr>
        <p:spPr>
          <a:xfrm>
            <a:off x="6704391" y="3329902"/>
            <a:ext cx="1844040" cy="544513"/>
          </a:xfrm>
          <a:prstGeom prst="rect">
            <a:avLst/>
          </a:prstGeom>
          <a:noFill/>
          <a:ln>
            <a:noFill/>
          </a:ln>
        </p:spPr>
        <p:txBody>
          <a:bodyPr anchorCtr="0" anchor="t" bIns="0" lIns="0" spcFirstLastPara="1" rIns="0" wrap="square" tIns="6350">
            <a:spAutoFit/>
          </a:bodyPr>
          <a:lstStyle/>
          <a:p>
            <a:pPr indent="-381000" lvl="0" marL="381000" marR="0" rtl="0" algn="l">
              <a:lnSpc>
                <a:spcPct val="107300"/>
              </a:lnSpc>
              <a:spcBef>
                <a:spcPts val="0"/>
              </a:spcBef>
              <a:spcAft>
                <a:spcPts val="0"/>
              </a:spcAft>
              <a:buNone/>
            </a:pPr>
            <a:r>
              <a:rPr lang="en" sz="1600">
                <a:latin typeface="Tahoma"/>
                <a:ea typeface="Tahoma"/>
                <a:cs typeface="Tahoma"/>
                <a:sym typeface="Tahoma"/>
              </a:rPr>
              <a:t>Inaccurate Demand Forecasting</a:t>
            </a:r>
            <a:endParaRPr sz="1600">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rotWithShape="1">
          <a:blip r:embed="rId3">
            <a:alphaModFix/>
          </a:blip>
          <a:srcRect b="0" l="0" r="0" t="0"/>
          <a:stretch/>
        </p:blipFill>
        <p:spPr>
          <a:xfrm>
            <a:off x="1178240" y="1253671"/>
            <a:ext cx="6786562" cy="1381125"/>
          </a:xfrm>
          <a:prstGeom prst="rect">
            <a:avLst/>
          </a:prstGeom>
          <a:noFill/>
          <a:ln>
            <a:noFill/>
          </a:ln>
        </p:spPr>
      </p:pic>
      <p:pic>
        <p:nvPicPr>
          <p:cNvPr id="138" name="Google Shape;138;p23"/>
          <p:cNvPicPr preferRelativeResize="0"/>
          <p:nvPr/>
        </p:nvPicPr>
        <p:blipFill rotWithShape="1">
          <a:blip r:embed="rId4">
            <a:alphaModFix/>
          </a:blip>
          <a:srcRect b="0" l="0" r="0" t="0"/>
          <a:stretch/>
        </p:blipFill>
        <p:spPr>
          <a:xfrm>
            <a:off x="657225" y="591503"/>
            <a:ext cx="57150" cy="57149"/>
          </a:xfrm>
          <a:prstGeom prst="rect">
            <a:avLst/>
          </a:prstGeom>
          <a:noFill/>
          <a:ln>
            <a:noFill/>
          </a:ln>
        </p:spPr>
      </p:pic>
      <p:sp>
        <p:nvSpPr>
          <p:cNvPr id="139" name="Google Shape;139;p23"/>
          <p:cNvSpPr txBox="1"/>
          <p:nvPr>
            <p:ph type="title"/>
          </p:nvPr>
        </p:nvSpPr>
        <p:spPr>
          <a:xfrm>
            <a:off x="508000" y="446135"/>
            <a:ext cx="8128000" cy="376971"/>
          </a:xfrm>
          <a:prstGeom prst="rect">
            <a:avLst/>
          </a:prstGeom>
          <a:noFill/>
          <a:ln>
            <a:noFill/>
          </a:ln>
        </p:spPr>
        <p:txBody>
          <a:bodyPr anchorCtr="0" anchor="t" bIns="0" lIns="0" spcFirstLastPara="1" rIns="0" wrap="square" tIns="59650">
            <a:spAutoFit/>
          </a:bodyPr>
          <a:lstStyle/>
          <a:p>
            <a:pPr indent="0" lvl="0" marL="292100" rtl="0" algn="l">
              <a:lnSpc>
                <a:spcPct val="100000"/>
              </a:lnSpc>
              <a:spcBef>
                <a:spcPts val="0"/>
              </a:spcBef>
              <a:spcAft>
                <a:spcPts val="0"/>
              </a:spcAft>
              <a:buNone/>
            </a:pPr>
            <a:r>
              <a:rPr b="0" lang="en" sz="1400">
                <a:latin typeface="Tahoma"/>
                <a:ea typeface="Tahoma"/>
                <a:cs typeface="Tahoma"/>
                <a:sym typeface="Tahoma"/>
              </a:rPr>
              <a:t>Collected data:</a:t>
            </a:r>
            <a:endParaRPr sz="1400">
              <a:latin typeface="Tahoma"/>
              <a:ea typeface="Tahoma"/>
              <a:cs typeface="Tahoma"/>
              <a:sym typeface="Tahoma"/>
            </a:endParaRPr>
          </a:p>
        </p:txBody>
      </p:sp>
      <p:sp>
        <p:nvSpPr>
          <p:cNvPr id="140" name="Google Shape;140;p23"/>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4</a:t>
            </a:r>
            <a:endParaRPr/>
          </a:p>
        </p:txBody>
      </p:sp>
      <p:sp>
        <p:nvSpPr>
          <p:cNvPr id="141" name="Google Shape;141;p23"/>
          <p:cNvSpPr txBox="1"/>
          <p:nvPr/>
        </p:nvSpPr>
        <p:spPr>
          <a:xfrm>
            <a:off x="1636552" y="3099188"/>
            <a:ext cx="5871210" cy="1301433"/>
          </a:xfrm>
          <a:prstGeom prst="rect">
            <a:avLst/>
          </a:prstGeom>
          <a:noFill/>
          <a:ln>
            <a:noFill/>
          </a:ln>
        </p:spPr>
        <p:txBody>
          <a:bodyPr anchorCtr="0" anchor="t" bIns="0" lIns="0" spcFirstLastPara="1" rIns="0" wrap="square" tIns="6350">
            <a:spAutoFit/>
          </a:bodyPr>
          <a:lstStyle/>
          <a:p>
            <a:pPr indent="0" lvl="0" marL="0" marR="0" rtl="0" algn="ctr">
              <a:lnSpc>
                <a:spcPct val="116199"/>
              </a:lnSpc>
              <a:spcBef>
                <a:spcPts val="0"/>
              </a:spcBef>
              <a:spcAft>
                <a:spcPts val="0"/>
              </a:spcAft>
              <a:buNone/>
            </a:pPr>
            <a:r>
              <a:rPr lang="en" sz="2400">
                <a:latin typeface="Arial Black"/>
                <a:ea typeface="Arial Black"/>
                <a:cs typeface="Arial Black"/>
                <a:sym typeface="Arial Black"/>
              </a:rPr>
              <a:t>How to Enhance Sales, Profit &amp; Analyze Shoping Trends at Sri MahaLakshmi General Store?</a:t>
            </a:r>
            <a:endParaRPr sz="2400">
              <a:latin typeface="Arial Black"/>
              <a:ea typeface="Arial Black"/>
              <a:cs typeface="Arial Black"/>
              <a:sym typeface="Arial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24"/>
          <p:cNvGrpSpPr/>
          <p:nvPr/>
        </p:nvGrpSpPr>
        <p:grpSpPr>
          <a:xfrm>
            <a:off x="514350" y="514350"/>
            <a:ext cx="8115300" cy="4115672"/>
            <a:chOff x="1028700" y="1028700"/>
            <a:chExt cx="16230599" cy="8231344"/>
          </a:xfrm>
        </p:grpSpPr>
        <p:pic>
          <p:nvPicPr>
            <p:cNvPr id="147" name="Google Shape;147;p24"/>
            <p:cNvPicPr preferRelativeResize="0"/>
            <p:nvPr/>
          </p:nvPicPr>
          <p:blipFill rotWithShape="1">
            <a:blip r:embed="rId3">
              <a:alphaModFix/>
            </a:blip>
            <a:srcRect b="0" l="0" r="0" t="0"/>
            <a:stretch/>
          </p:blipFill>
          <p:spPr>
            <a:xfrm>
              <a:off x="1028700" y="3230720"/>
              <a:ext cx="16230599" cy="6029324"/>
            </a:xfrm>
            <a:prstGeom prst="rect">
              <a:avLst/>
            </a:prstGeom>
            <a:noFill/>
            <a:ln>
              <a:noFill/>
            </a:ln>
          </p:spPr>
        </p:pic>
        <p:pic>
          <p:nvPicPr>
            <p:cNvPr id="148" name="Google Shape;148;p24"/>
            <p:cNvPicPr preferRelativeResize="0"/>
            <p:nvPr/>
          </p:nvPicPr>
          <p:blipFill rotWithShape="1">
            <a:blip r:embed="rId4">
              <a:alphaModFix/>
            </a:blip>
            <a:srcRect b="0" l="0" r="0" t="0"/>
            <a:stretch/>
          </p:blipFill>
          <p:spPr>
            <a:xfrm>
              <a:off x="9144000" y="1028700"/>
              <a:ext cx="8115299" cy="5019674"/>
            </a:xfrm>
            <a:prstGeom prst="rect">
              <a:avLst/>
            </a:prstGeom>
            <a:noFill/>
            <a:ln>
              <a:noFill/>
            </a:ln>
          </p:spPr>
        </p:pic>
      </p:grpSp>
      <p:sp>
        <p:nvSpPr>
          <p:cNvPr id="149" name="Google Shape;149;p24"/>
          <p:cNvSpPr txBox="1"/>
          <p:nvPr>
            <p:ph type="title"/>
          </p:nvPr>
        </p:nvSpPr>
        <p:spPr>
          <a:xfrm>
            <a:off x="508000" y="446135"/>
            <a:ext cx="8128000" cy="376971"/>
          </a:xfrm>
          <a:prstGeom prst="rect">
            <a:avLst/>
          </a:prstGeom>
          <a:noFill/>
          <a:ln>
            <a:noFill/>
          </a:ln>
        </p:spPr>
        <p:txBody>
          <a:bodyPr anchorCtr="0" anchor="t" bIns="0" lIns="0" spcFirstLastPara="1" rIns="0" wrap="square" tIns="73450">
            <a:spAutoFit/>
          </a:bodyPr>
          <a:lstStyle/>
          <a:p>
            <a:pPr indent="0" lvl="0" marL="12700" rtl="0" algn="l">
              <a:lnSpc>
                <a:spcPct val="100000"/>
              </a:lnSpc>
              <a:spcBef>
                <a:spcPts val="0"/>
              </a:spcBef>
              <a:spcAft>
                <a:spcPts val="0"/>
              </a:spcAft>
              <a:buNone/>
            </a:pPr>
            <a:r>
              <a:rPr lang="en"/>
              <a:t>Interpretation of results</a:t>
            </a:r>
            <a:endParaRPr/>
          </a:p>
        </p:txBody>
      </p:sp>
      <p:sp>
        <p:nvSpPr>
          <p:cNvPr id="150" name="Google Shape;150;p24"/>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5</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5"/>
          <p:cNvPicPr preferRelativeResize="0"/>
          <p:nvPr/>
        </p:nvPicPr>
        <p:blipFill rotWithShape="1">
          <a:blip r:embed="rId3">
            <a:alphaModFix/>
          </a:blip>
          <a:srcRect b="0" l="0" r="0" t="0"/>
          <a:stretch/>
        </p:blipFill>
        <p:spPr>
          <a:xfrm>
            <a:off x="4236601" y="0"/>
            <a:ext cx="4907398" cy="4832350"/>
          </a:xfrm>
          <a:prstGeom prst="rect">
            <a:avLst/>
          </a:prstGeom>
          <a:noFill/>
          <a:ln>
            <a:noFill/>
          </a:ln>
        </p:spPr>
      </p:pic>
      <p:sp>
        <p:nvSpPr>
          <p:cNvPr id="156" name="Google Shape;156;p25"/>
          <p:cNvSpPr txBox="1"/>
          <p:nvPr>
            <p:ph type="title"/>
          </p:nvPr>
        </p:nvSpPr>
        <p:spPr>
          <a:xfrm>
            <a:off x="508000" y="446135"/>
            <a:ext cx="8128000" cy="376971"/>
          </a:xfrm>
          <a:prstGeom prst="rect">
            <a:avLst/>
          </a:prstGeom>
          <a:noFill/>
          <a:ln>
            <a:noFill/>
          </a:ln>
        </p:spPr>
        <p:txBody>
          <a:bodyPr anchorCtr="0" anchor="t" bIns="0" lIns="0" spcFirstLastPara="1" rIns="0" wrap="square" tIns="30175">
            <a:spAutoFit/>
          </a:bodyPr>
          <a:lstStyle/>
          <a:p>
            <a:pPr indent="0" lvl="0" marL="3289300" rtl="0" algn="l">
              <a:lnSpc>
                <a:spcPct val="100000"/>
              </a:lnSpc>
              <a:spcBef>
                <a:spcPts val="0"/>
              </a:spcBef>
              <a:spcAft>
                <a:spcPts val="0"/>
              </a:spcAft>
              <a:buNone/>
            </a:pPr>
            <a:r>
              <a:rPr lang="en"/>
              <a:t>ABC Analysis</a:t>
            </a:r>
            <a:endParaRPr/>
          </a:p>
        </p:txBody>
      </p:sp>
      <p:grpSp>
        <p:nvGrpSpPr>
          <p:cNvPr id="157" name="Google Shape;157;p25"/>
          <p:cNvGrpSpPr/>
          <p:nvPr/>
        </p:nvGrpSpPr>
        <p:grpSpPr>
          <a:xfrm>
            <a:off x="514350" y="1265128"/>
            <a:ext cx="8115299" cy="3186112"/>
            <a:chOff x="1028700" y="2530256"/>
            <a:chExt cx="16230598" cy="6372224"/>
          </a:xfrm>
        </p:grpSpPr>
        <p:pic>
          <p:nvPicPr>
            <p:cNvPr id="158" name="Google Shape;158;p25"/>
            <p:cNvPicPr preferRelativeResize="0"/>
            <p:nvPr/>
          </p:nvPicPr>
          <p:blipFill rotWithShape="1">
            <a:blip r:embed="rId4">
              <a:alphaModFix/>
            </a:blip>
            <a:srcRect b="0" l="0" r="0" t="0"/>
            <a:stretch/>
          </p:blipFill>
          <p:spPr>
            <a:xfrm>
              <a:off x="1028700" y="2530256"/>
              <a:ext cx="8115299" cy="6372224"/>
            </a:xfrm>
            <a:prstGeom prst="rect">
              <a:avLst/>
            </a:prstGeom>
            <a:noFill/>
            <a:ln>
              <a:noFill/>
            </a:ln>
          </p:spPr>
        </p:pic>
        <p:pic>
          <p:nvPicPr>
            <p:cNvPr id="159" name="Google Shape;159;p25"/>
            <p:cNvPicPr preferRelativeResize="0"/>
            <p:nvPr/>
          </p:nvPicPr>
          <p:blipFill rotWithShape="1">
            <a:blip r:embed="rId5">
              <a:alphaModFix/>
            </a:blip>
            <a:srcRect b="0" l="0" r="0" t="0"/>
            <a:stretch/>
          </p:blipFill>
          <p:spPr>
            <a:xfrm>
              <a:off x="9144000" y="2535214"/>
              <a:ext cx="8115298" cy="6334123"/>
            </a:xfrm>
            <a:prstGeom prst="rect">
              <a:avLst/>
            </a:prstGeom>
            <a:noFill/>
            <a:ln>
              <a:noFill/>
            </a:ln>
          </p:spPr>
        </p:pic>
      </p:grpSp>
      <p:sp>
        <p:nvSpPr>
          <p:cNvPr id="160" name="Google Shape;160;p25"/>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6</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sp>
        <p:nvSpPr>
          <p:cNvPr id="165" name="Google Shape;165;p26"/>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F4F4F4"/>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700"/>
          </a:p>
        </p:txBody>
      </p:sp>
      <p:grpSp>
        <p:nvGrpSpPr>
          <p:cNvPr id="166" name="Google Shape;166;p26"/>
          <p:cNvGrpSpPr/>
          <p:nvPr/>
        </p:nvGrpSpPr>
        <p:grpSpPr>
          <a:xfrm>
            <a:off x="514350" y="76200"/>
            <a:ext cx="8629650" cy="4832350"/>
            <a:chOff x="1028700" y="0"/>
            <a:chExt cx="17259299" cy="9664699"/>
          </a:xfrm>
        </p:grpSpPr>
        <p:pic>
          <p:nvPicPr>
            <p:cNvPr id="167" name="Google Shape;167;p26"/>
            <p:cNvPicPr preferRelativeResize="0"/>
            <p:nvPr/>
          </p:nvPicPr>
          <p:blipFill rotWithShape="1">
            <a:blip r:embed="rId3">
              <a:alphaModFix/>
            </a:blip>
            <a:srcRect b="0" l="0" r="0" t="0"/>
            <a:stretch/>
          </p:blipFill>
          <p:spPr>
            <a:xfrm>
              <a:off x="8473202" y="0"/>
              <a:ext cx="9814797" cy="9664699"/>
            </a:xfrm>
            <a:prstGeom prst="rect">
              <a:avLst/>
            </a:prstGeom>
            <a:noFill/>
            <a:ln>
              <a:noFill/>
            </a:ln>
          </p:spPr>
        </p:pic>
        <p:pic>
          <p:nvPicPr>
            <p:cNvPr id="168" name="Google Shape;168;p26"/>
            <p:cNvPicPr preferRelativeResize="0"/>
            <p:nvPr/>
          </p:nvPicPr>
          <p:blipFill rotWithShape="1">
            <a:blip r:embed="rId4">
              <a:alphaModFix/>
            </a:blip>
            <a:srcRect b="0" l="0" r="0" t="0"/>
            <a:stretch/>
          </p:blipFill>
          <p:spPr>
            <a:xfrm>
              <a:off x="1028700" y="1849643"/>
              <a:ext cx="7639050" cy="3200399"/>
            </a:xfrm>
            <a:prstGeom prst="rect">
              <a:avLst/>
            </a:prstGeom>
            <a:noFill/>
            <a:ln>
              <a:noFill/>
            </a:ln>
          </p:spPr>
        </p:pic>
        <p:pic>
          <p:nvPicPr>
            <p:cNvPr id="169" name="Google Shape;169;p26"/>
            <p:cNvPicPr preferRelativeResize="0"/>
            <p:nvPr/>
          </p:nvPicPr>
          <p:blipFill rotWithShape="1">
            <a:blip r:embed="rId5">
              <a:alphaModFix/>
            </a:blip>
            <a:srcRect b="0" l="0" r="0" t="0"/>
            <a:stretch/>
          </p:blipFill>
          <p:spPr>
            <a:xfrm>
              <a:off x="8665204" y="1849643"/>
              <a:ext cx="8591550" cy="3600449"/>
            </a:xfrm>
            <a:prstGeom prst="rect">
              <a:avLst/>
            </a:prstGeom>
            <a:noFill/>
            <a:ln>
              <a:noFill/>
            </a:ln>
          </p:spPr>
        </p:pic>
        <p:pic>
          <p:nvPicPr>
            <p:cNvPr id="170" name="Google Shape;170;p26"/>
            <p:cNvPicPr preferRelativeResize="0"/>
            <p:nvPr/>
          </p:nvPicPr>
          <p:blipFill rotWithShape="1">
            <a:blip r:embed="rId6">
              <a:alphaModFix/>
            </a:blip>
            <a:srcRect b="0" l="0" r="0" t="0"/>
            <a:stretch/>
          </p:blipFill>
          <p:spPr>
            <a:xfrm>
              <a:off x="1028700" y="5860132"/>
              <a:ext cx="7639049" cy="3200399"/>
            </a:xfrm>
            <a:prstGeom prst="rect">
              <a:avLst/>
            </a:prstGeom>
            <a:noFill/>
            <a:ln>
              <a:noFill/>
            </a:ln>
          </p:spPr>
        </p:pic>
        <p:pic>
          <p:nvPicPr>
            <p:cNvPr id="171" name="Google Shape;171;p26"/>
            <p:cNvPicPr preferRelativeResize="0"/>
            <p:nvPr/>
          </p:nvPicPr>
          <p:blipFill rotWithShape="1">
            <a:blip r:embed="rId7">
              <a:alphaModFix/>
            </a:blip>
            <a:srcRect b="0" l="0" r="0" t="0"/>
            <a:stretch/>
          </p:blipFill>
          <p:spPr>
            <a:xfrm>
              <a:off x="8665204" y="5659643"/>
              <a:ext cx="8591550" cy="3600449"/>
            </a:xfrm>
            <a:prstGeom prst="rect">
              <a:avLst/>
            </a:prstGeom>
            <a:noFill/>
            <a:ln>
              <a:noFill/>
            </a:ln>
          </p:spPr>
        </p:pic>
      </p:grpSp>
      <p:sp>
        <p:nvSpPr>
          <p:cNvPr id="172" name="Google Shape;172;p26"/>
          <p:cNvSpPr txBox="1"/>
          <p:nvPr>
            <p:ph type="title"/>
          </p:nvPr>
        </p:nvSpPr>
        <p:spPr>
          <a:xfrm>
            <a:off x="548450" y="346798"/>
            <a:ext cx="2419800" cy="314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a:t>Time Series Analysis</a:t>
            </a:r>
            <a:endParaRPr/>
          </a:p>
        </p:txBody>
      </p:sp>
      <p:sp>
        <p:nvSpPr>
          <p:cNvPr id="173" name="Google Shape;173;p26"/>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27"/>
          <p:cNvPicPr preferRelativeResize="0"/>
          <p:nvPr/>
        </p:nvPicPr>
        <p:blipFill rotWithShape="1">
          <a:blip r:embed="rId3">
            <a:alphaModFix/>
          </a:blip>
          <a:srcRect b="0" l="0" r="0" t="0"/>
          <a:stretch/>
        </p:blipFill>
        <p:spPr>
          <a:xfrm>
            <a:off x="5913728" y="59074"/>
            <a:ext cx="3230271" cy="5080000"/>
          </a:xfrm>
          <a:prstGeom prst="rect">
            <a:avLst/>
          </a:prstGeom>
          <a:noFill/>
          <a:ln>
            <a:noFill/>
          </a:ln>
        </p:spPr>
      </p:pic>
      <p:sp>
        <p:nvSpPr>
          <p:cNvPr id="179" name="Google Shape;179;p27"/>
          <p:cNvSpPr txBox="1"/>
          <p:nvPr>
            <p:ph type="title"/>
          </p:nvPr>
        </p:nvSpPr>
        <p:spPr>
          <a:xfrm>
            <a:off x="508000" y="446135"/>
            <a:ext cx="8128000" cy="376971"/>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lang="en"/>
              <a:t>Proposed solutions</a:t>
            </a:r>
            <a:endParaRPr/>
          </a:p>
        </p:txBody>
      </p:sp>
      <p:sp>
        <p:nvSpPr>
          <p:cNvPr id="180" name="Google Shape;180;p27"/>
          <p:cNvSpPr txBox="1"/>
          <p:nvPr>
            <p:ph idx="12" type="sldNum"/>
          </p:nvPr>
        </p:nvSpPr>
        <p:spPr>
          <a:xfrm>
            <a:off x="8875399" y="4761373"/>
            <a:ext cx="139700" cy="219075"/>
          </a:xfrm>
          <a:prstGeom prst="rect">
            <a:avLst/>
          </a:prstGeom>
          <a:noFill/>
          <a:ln>
            <a:noFill/>
          </a:ln>
        </p:spPr>
        <p:txBody>
          <a:bodyPr anchorCtr="0" anchor="t" bIns="0" lIns="0" spcFirstLastPara="1" rIns="0" wrap="square" tIns="10150">
            <a:spAutoFit/>
          </a:bodyPr>
          <a:lstStyle/>
          <a:p>
            <a:pPr indent="0" lvl="0" marL="25400" rtl="0" algn="l">
              <a:lnSpc>
                <a:spcPct val="100000"/>
              </a:lnSpc>
              <a:spcBef>
                <a:spcPts val="0"/>
              </a:spcBef>
              <a:spcAft>
                <a:spcPts val="0"/>
              </a:spcAft>
              <a:buNone/>
            </a:pPr>
            <a:r>
              <a:rPr lang="en"/>
              <a:t>8</a:t>
            </a:r>
            <a:endParaRPr/>
          </a:p>
        </p:txBody>
      </p:sp>
      <p:sp>
        <p:nvSpPr>
          <p:cNvPr id="181" name="Google Shape;181;p27"/>
          <p:cNvSpPr txBox="1"/>
          <p:nvPr/>
        </p:nvSpPr>
        <p:spPr>
          <a:xfrm>
            <a:off x="657725" y="1015675"/>
            <a:ext cx="4745700" cy="3639600"/>
          </a:xfrm>
          <a:prstGeom prst="rect">
            <a:avLst/>
          </a:prstGeom>
          <a:noFill/>
          <a:ln>
            <a:noFill/>
          </a:ln>
        </p:spPr>
        <p:txBody>
          <a:bodyPr anchorCtr="0" anchor="t" bIns="0" lIns="0" spcFirstLastPara="1" rIns="0" wrap="square" tIns="6350">
            <a:spAutoFit/>
          </a:bodyPr>
          <a:lstStyle/>
          <a:p>
            <a:pPr indent="-222250" lvl="0" marL="228600" marR="304800" rtl="0" algn="l">
              <a:lnSpc>
                <a:spcPct val="115799"/>
              </a:lnSpc>
              <a:spcBef>
                <a:spcPts val="0"/>
              </a:spcBef>
              <a:spcAft>
                <a:spcPts val="0"/>
              </a:spcAft>
              <a:buSzPts val="1700"/>
              <a:buFont typeface="Lucida Sans"/>
              <a:buAutoNum type="arabicPeriod"/>
            </a:pPr>
            <a:r>
              <a:rPr lang="en" sz="1700">
                <a:latin typeface="Lucida Sans"/>
                <a:ea typeface="Lucida Sans"/>
                <a:cs typeface="Lucida Sans"/>
                <a:sym typeface="Lucida Sans"/>
              </a:rPr>
              <a:t>Always maintain customers most 	preferring items.</a:t>
            </a:r>
            <a:endParaRPr sz="1700">
              <a:latin typeface="Lucida Sans"/>
              <a:ea typeface="Lucida Sans"/>
              <a:cs typeface="Lucida Sans"/>
              <a:sym typeface="Lucida Sans"/>
            </a:endParaRPr>
          </a:p>
          <a:p>
            <a:pPr indent="-222250" lvl="0" marL="228600" marR="723900" rtl="0" algn="l">
              <a:lnSpc>
                <a:spcPct val="115799"/>
              </a:lnSpc>
              <a:spcBef>
                <a:spcPts val="0"/>
              </a:spcBef>
              <a:spcAft>
                <a:spcPts val="0"/>
              </a:spcAft>
              <a:buSzPts val="1700"/>
              <a:buFont typeface="Lucida Sans"/>
              <a:buAutoNum type="arabicPeriod"/>
            </a:pPr>
            <a:r>
              <a:rPr lang="en" sz="1700">
                <a:latin typeface="Lucida Sans"/>
                <a:ea typeface="Lucida Sans"/>
                <a:cs typeface="Lucida Sans"/>
                <a:sym typeface="Lucida Sans"/>
              </a:rPr>
              <a:t>Prefer selling items with high 	revenue.</a:t>
            </a:r>
            <a:endParaRPr sz="1700">
              <a:latin typeface="Lucida Sans"/>
              <a:ea typeface="Lucida Sans"/>
              <a:cs typeface="Lucida Sans"/>
              <a:sym typeface="Lucida Sans"/>
            </a:endParaRPr>
          </a:p>
          <a:p>
            <a:pPr indent="-222250" lvl="0" marL="228600" marR="101600" rtl="0" algn="l">
              <a:lnSpc>
                <a:spcPct val="115799"/>
              </a:lnSpc>
              <a:spcBef>
                <a:spcPts val="0"/>
              </a:spcBef>
              <a:spcAft>
                <a:spcPts val="0"/>
              </a:spcAft>
              <a:buSzPts val="1700"/>
              <a:buFont typeface="Lucida Sans"/>
              <a:buAutoNum type="arabicPeriod"/>
            </a:pPr>
            <a:r>
              <a:rPr lang="en" sz="1700">
                <a:latin typeface="Lucida Sans"/>
                <a:ea typeface="Lucida Sans"/>
                <a:cs typeface="Lucida Sans"/>
                <a:sym typeface="Lucida Sans"/>
              </a:rPr>
              <a:t>Get rid of old stock by giving offers 	and discounts.</a:t>
            </a:r>
            <a:endParaRPr sz="1700">
              <a:latin typeface="Lucida Sans"/>
              <a:ea typeface="Lucida Sans"/>
              <a:cs typeface="Lucida Sans"/>
              <a:sym typeface="Lucida Sans"/>
            </a:endParaRPr>
          </a:p>
          <a:p>
            <a:pPr indent="-222250" lvl="0" marL="228600" marR="342900" rtl="0" algn="l">
              <a:lnSpc>
                <a:spcPct val="115799"/>
              </a:lnSpc>
              <a:spcBef>
                <a:spcPts val="0"/>
              </a:spcBef>
              <a:spcAft>
                <a:spcPts val="0"/>
              </a:spcAft>
              <a:buSzPts val="1700"/>
              <a:buFont typeface="Lucida Sans"/>
              <a:buAutoNum type="arabicPeriod"/>
            </a:pPr>
            <a:r>
              <a:rPr lang="en" sz="1700">
                <a:latin typeface="Lucida Sans"/>
                <a:ea typeface="Lucida Sans"/>
                <a:cs typeface="Lucida Sans"/>
                <a:sym typeface="Lucida Sans"/>
              </a:rPr>
              <a:t>Maintain stocks according to the 	demand.</a:t>
            </a:r>
            <a:endParaRPr sz="1700">
              <a:latin typeface="Lucida Sans"/>
              <a:ea typeface="Lucida Sans"/>
              <a:cs typeface="Lucida Sans"/>
              <a:sym typeface="Lucida Sans"/>
            </a:endParaRPr>
          </a:p>
          <a:p>
            <a:pPr indent="-222250" lvl="0" marL="228600" marR="0" rtl="0" algn="l">
              <a:lnSpc>
                <a:spcPct val="115799"/>
              </a:lnSpc>
              <a:spcBef>
                <a:spcPts val="0"/>
              </a:spcBef>
              <a:spcAft>
                <a:spcPts val="0"/>
              </a:spcAft>
              <a:buSzPts val="1700"/>
              <a:buFont typeface="Lucida Sans"/>
              <a:buAutoNum type="arabicPeriod"/>
            </a:pPr>
            <a:r>
              <a:rPr lang="en" sz="1700">
                <a:latin typeface="Lucida Sans"/>
                <a:ea typeface="Lucida Sans"/>
                <a:cs typeface="Lucida Sans"/>
                <a:sym typeface="Lucida Sans"/>
              </a:rPr>
              <a:t>Leverage the use of WhatsApp 	Business to reach a broader 	audience in the area at a lower cost.</a:t>
            </a:r>
            <a:endParaRPr sz="1700">
              <a:latin typeface="Lucida Sans"/>
              <a:ea typeface="Lucida Sans"/>
              <a:cs typeface="Lucida Sans"/>
              <a:sym typeface="Lucida Sans"/>
            </a:endParaRPr>
          </a:p>
          <a:p>
            <a:pPr indent="-222250" lvl="0" marL="228600" rtl="0" algn="l">
              <a:lnSpc>
                <a:spcPct val="100000"/>
              </a:lnSpc>
              <a:spcBef>
                <a:spcPts val="300"/>
              </a:spcBef>
              <a:spcAft>
                <a:spcPts val="0"/>
              </a:spcAft>
              <a:buSzPts val="1700"/>
              <a:buFont typeface="Lucida Sans"/>
              <a:buAutoNum type="arabicPeriod"/>
            </a:pPr>
            <a:r>
              <a:rPr lang="en" sz="1700">
                <a:latin typeface="Lucida Sans"/>
                <a:ea typeface="Lucida Sans"/>
                <a:cs typeface="Lucida Sans"/>
                <a:sym typeface="Lucida Sans"/>
              </a:rPr>
              <a:t>Maintain business data.</a:t>
            </a:r>
            <a:endParaRPr sz="1700">
              <a:latin typeface="Lucida Sans"/>
              <a:ea typeface="Lucida Sans"/>
              <a:cs typeface="Lucida Sans"/>
              <a:sym typeface="Lucida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